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7561263" cy="10693400"/>
  <p:notesSz cx="6797675" cy="9874250"/>
  <p:defaultTextStyle>
    <a:defPPr>
      <a:defRPr lang="ru-RU"/>
    </a:defPPr>
    <a:lvl1pPr marL="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2670" y="42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6B675A-3FE9-4BD0-A73B-1672CF57FA7D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90738" y="741363"/>
            <a:ext cx="26162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BAC3D-C2B3-40EB-B12A-AFE2C0B8CC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564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095" y="3321888"/>
            <a:ext cx="6427074" cy="22921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4190" y="6059594"/>
            <a:ext cx="5292884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288" y="6871500"/>
            <a:ext cx="6427074" cy="2123828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7288" y="4532321"/>
            <a:ext cx="6427074" cy="2339180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3549" y="3326836"/>
            <a:ext cx="2488916" cy="940870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98486" y="3326836"/>
            <a:ext cx="2488916" cy="9408708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4" y="2393639"/>
            <a:ext cx="3340871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8064" y="3391194"/>
            <a:ext cx="3340871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41019" y="2393639"/>
            <a:ext cx="3342183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841019" y="3391194"/>
            <a:ext cx="3342183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5" y="425757"/>
            <a:ext cx="2487604" cy="181193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6245" y="425757"/>
            <a:ext cx="4226957" cy="912652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065" y="2237694"/>
            <a:ext cx="2487604" cy="731458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060" y="7485381"/>
            <a:ext cx="4536758" cy="88369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2060" y="8369073"/>
            <a:ext cx="4536758" cy="125498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11436" y="571801"/>
            <a:ext cx="1275964" cy="1216374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3549" y="571801"/>
            <a:ext cx="3701869" cy="1216374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A06F-D433-42DE-A4CA-F53988E22223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495129"/>
            <a:ext cx="6805137" cy="7057150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8063" y="9911199"/>
            <a:ext cx="1764295" cy="569324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CA06F-D433-42DE-A4CA-F53988E22223}" type="datetimeFigureOut">
              <a:rPr lang="ru-RU" smtClean="0"/>
              <a:pPr/>
              <a:t>06.03.2020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83432" y="9911199"/>
            <a:ext cx="2394400" cy="569324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418905" y="9911199"/>
            <a:ext cx="1764295" cy="569324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C2752-1298-4B80-953D-F5927DB92B6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69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obyavlen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51" y="34922"/>
            <a:ext cx="7580137" cy="108741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554" y="105661"/>
            <a:ext cx="37806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spc="100" dirty="0" smtClean="0">
                <a:solidFill>
                  <a:schemeClr val="bg1"/>
                </a:solidFill>
                <a:latin typeface="PT Sans" pitchFamily="34" charset="-52"/>
                <a:ea typeface="PT Sans" pitchFamily="34" charset="-52"/>
              </a:rPr>
              <a:t>АГЕНТСТВО ЗАНЯТОСТИ НАСЕЛЕНИЯ </a:t>
            </a:r>
          </a:p>
          <a:p>
            <a:r>
              <a:rPr lang="ru-RU" sz="1400" b="1" spc="100" dirty="0" smtClean="0">
                <a:solidFill>
                  <a:schemeClr val="bg1"/>
                </a:solidFill>
                <a:latin typeface="PT Sans" pitchFamily="34" charset="-52"/>
                <a:ea typeface="PT Sans" pitchFamily="34" charset="-52"/>
              </a:rPr>
              <a:t>ЦЕНТРАЛЬНОГО РАЙОНА</a:t>
            </a:r>
          </a:p>
          <a:p>
            <a:r>
              <a:rPr lang="ru-RU" sz="1400" b="1" spc="100" dirty="0" smtClean="0">
                <a:solidFill>
                  <a:schemeClr val="bg1"/>
                </a:solidFill>
                <a:latin typeface="PT Sans" pitchFamily="34" charset="-52"/>
                <a:ea typeface="PT Sans" pitchFamily="34" charset="-52"/>
              </a:rPr>
              <a:t>САНКТ-ПЕТЕРБУРГА</a:t>
            </a:r>
            <a:endParaRPr lang="ru-RU" sz="1400" b="1" spc="100" dirty="0">
              <a:solidFill>
                <a:schemeClr val="bg1"/>
              </a:solidFill>
              <a:latin typeface="PT Sans" pitchFamily="34" charset="-52"/>
              <a:ea typeface="PT Sans" pitchFamily="34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88271" y="1547207"/>
            <a:ext cx="184731" cy="82067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endParaRPr lang="ru-RU" sz="3600" b="1" cap="all" spc="100" dirty="0" smtClean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-52"/>
              <a:ea typeface="PT Sans" pitchFamily="34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3809" y="5134475"/>
            <a:ext cx="676875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-52"/>
              </a:rPr>
              <a:t>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работы: сменный, 2/2,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08.00 до 20.00, с 20.00 до 08.00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 от 20 000 руб.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spc="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i="1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дополнительную информацию </a:t>
            </a:r>
            <a:r>
              <a:rPr lang="ru-RU" sz="2400" i="1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вакансии Вы сможете </a:t>
            </a:r>
            <a:r>
              <a:rPr lang="ru-RU" sz="2400" i="1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i="1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Агентстве занятости населения </a:t>
            </a:r>
            <a:r>
              <a:rPr lang="ru-RU" sz="2400" i="1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Центрального района по адресу: </a:t>
            </a:r>
          </a:p>
          <a:p>
            <a:pPr algn="ctr"/>
            <a:r>
              <a:rPr lang="ru-RU" sz="2400" i="1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ул.Кирочная</a:t>
            </a:r>
            <a:r>
              <a:rPr lang="ru-RU" sz="2400" i="1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д.53/46, </a:t>
            </a:r>
          </a:p>
          <a:p>
            <a:pPr algn="ctr"/>
            <a:r>
              <a:rPr lang="ru-RU" sz="2400" i="1" spc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т.579-90-45, 275-27-09  </a:t>
            </a:r>
            <a:endParaRPr lang="ru-RU" sz="2400" i="1" spc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196033" y="469862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68425" y="1547207"/>
            <a:ext cx="7024423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000" b="1" dirty="0" smtClean="0">
                <a:latin typeface="Times New Roman" panose="02020603050405020304" pitchFamily="18" charset="0"/>
                <a:ea typeface="PT Sans" pitchFamily="34" charset="-52"/>
                <a:cs typeface="Times New Roman" panose="02020603050405020304" pitchFamily="18" charset="0"/>
              </a:rPr>
              <a:t>Приглашаем на работу </a:t>
            </a:r>
          </a:p>
          <a:p>
            <a:pPr algn="ctr"/>
            <a:r>
              <a:rPr lang="ru-RU" sz="3000" b="1" dirty="0" smtClean="0">
                <a:latin typeface="Times New Roman" panose="02020603050405020304" pitchFamily="18" charset="0"/>
                <a:ea typeface="PT Sans" pitchFamily="34" charset="-52"/>
                <a:cs typeface="Times New Roman" panose="02020603050405020304" pitchFamily="18" charset="0"/>
              </a:rPr>
              <a:t>по программе </a:t>
            </a:r>
          </a:p>
          <a:p>
            <a:pPr algn="ctr"/>
            <a:r>
              <a:rPr lang="ru-RU" sz="3000" b="1" dirty="0" smtClean="0">
                <a:latin typeface="Times New Roman" panose="02020603050405020304" pitchFamily="18" charset="0"/>
                <a:ea typeface="PT Sans" pitchFamily="34" charset="-52"/>
                <a:cs typeface="Times New Roman" panose="02020603050405020304" pitchFamily="18" charset="0"/>
              </a:rPr>
              <a:t>временного трудоустройства</a:t>
            </a:r>
          </a:p>
          <a:p>
            <a:pPr algn="ctr"/>
            <a:endParaRPr lang="ru-RU" sz="3000" b="1" dirty="0" smtClean="0">
              <a:latin typeface="Times New Roman" panose="02020603050405020304" pitchFamily="18" charset="0"/>
              <a:ea typeface="PT Sans" pitchFamily="34" charset="-52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ea typeface="PT Sans" pitchFamily="34" charset="-52"/>
                <a:cs typeface="Times New Roman" panose="02020603050405020304" pitchFamily="18" charset="0"/>
              </a:rPr>
              <a:t>УКЛАДЧИКА-УПАКОВЩИКА</a:t>
            </a:r>
            <a:r>
              <a:rPr lang="ru-RU" sz="3000" b="1" dirty="0" smtClean="0">
                <a:latin typeface="Times New Roman" panose="02020603050405020304" pitchFamily="18" charset="0"/>
                <a:ea typeface="PT Sans" pitchFamily="34" charset="-52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000" b="1" dirty="0" smtClean="0">
                <a:latin typeface="Times New Roman" panose="02020603050405020304" pitchFamily="18" charset="0"/>
                <a:ea typeface="PT Sans" pitchFamily="34" charset="-52"/>
                <a:cs typeface="Times New Roman" panose="02020603050405020304" pitchFamily="18" charset="0"/>
              </a:rPr>
              <a:t>(хлебопекарное производство)</a:t>
            </a:r>
            <a:endParaRPr lang="ru-RU" sz="3000" b="1" dirty="0">
              <a:latin typeface="Times New Roman" panose="02020603050405020304" pitchFamily="18" charset="0"/>
              <a:ea typeface="PT Sans" pitchFamily="34" charset="-52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23455" y="8929097"/>
            <a:ext cx="184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2800" b="1" dirty="0">
              <a:solidFill>
                <a:schemeClr val="accent4">
                  <a:lumMod val="75000"/>
                </a:schemeClr>
              </a:solidFill>
              <a:latin typeface="PT Sans" pitchFamily="34" charset="-52"/>
              <a:ea typeface="PT Sans" pitchFamily="34" charset="-52"/>
            </a:endParaRPr>
          </a:p>
        </p:txBody>
      </p:sp>
      <p:pic>
        <p:nvPicPr>
          <p:cNvPr id="1027" name="Picture 3" descr="E:\Служба занятости\TK_25_06-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3911" y="7341198"/>
            <a:ext cx="3767839" cy="3699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29592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1974</TotalTime>
  <Words>65</Words>
  <Application>Microsoft Office PowerPoint</Application>
  <PresentationFormat>Произвольный</PresentationFormat>
  <Paragraphs>17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PT Sans</vt:lpstr>
      <vt:lpstr>Times New Roman</vt:lpstr>
      <vt:lpstr>Тема Office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Arina</dc:creator>
  <cp:lastModifiedBy>Новикова Оксана Алексеевна</cp:lastModifiedBy>
  <cp:revision>53</cp:revision>
  <cp:lastPrinted>2020-03-06T08:31:55Z</cp:lastPrinted>
  <dcterms:created xsi:type="dcterms:W3CDTF">2019-06-17T15:12:02Z</dcterms:created>
  <dcterms:modified xsi:type="dcterms:W3CDTF">2020-03-06T08:32:49Z</dcterms:modified>
</cp:coreProperties>
</file>